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61" r:id="rId4"/>
    <p:sldId id="26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121" y="69474"/>
            <a:ext cx="2556933" cy="6762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854" y="745748"/>
            <a:ext cx="1854200" cy="4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14771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6096000" y="1753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三月九日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A3BC57-F08C-4FA1-B4F1-AF6BEAC0AC48}"/>
              </a:ext>
            </a:extLst>
          </p:cNvPr>
          <p:cNvSpPr/>
          <p:nvPr/>
        </p:nvSpPr>
        <p:spPr>
          <a:xfrm>
            <a:off x="2577305" y="1313920"/>
            <a:ext cx="8241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第二十課     到理髮店剪髮</a:t>
            </a:r>
            <a:b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</a:t>
            </a: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生字： 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每組字寫 </a:t>
            </a:r>
            <a:r>
              <a:rPr lang="en-US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 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行</a:t>
            </a:r>
            <a:b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1.理髮店     2.剪髮     3.顧客      4.特別      5.圍上</a:t>
            </a:r>
          </a:p>
          <a:p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6.弄濕       7.熟練      8.沒多久   9.整齊     10.精神</a:t>
            </a:r>
          </a:p>
          <a:p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11.燙髮     12.染髮     13.忙極     14.梳好    15.剪刀</a:t>
            </a:r>
            <a:b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</a:t>
            </a: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習作： 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完成第</a:t>
            </a:r>
            <a:r>
              <a:rPr lang="nl-NL" altLang="zh-TW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課</a:t>
            </a:r>
            <a:b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C</a:t>
            </a: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作句</a:t>
            </a: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1. 特別           例: 今天的天氣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特別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好。</a:t>
            </a:r>
          </a:p>
          <a:p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           2. 整齊          例：我每天都穿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着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整齊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的衣服上學。</a:t>
            </a:r>
            <a:endParaRPr lang="nl-NL" altLang="zh-TW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D</a:t>
            </a:r>
            <a:r>
              <a:rPr lang="en-US" altLang="zh-TW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默書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：第十九、二十課詞語 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(3 月 1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6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日)</a:t>
            </a:r>
          </a:p>
          <a:p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1.郵差   2.郵票   3.郵件   4.全靠   5.信件   6.地址   7.一封一封    8.辛勤 </a:t>
            </a:r>
            <a:endParaRPr lang="nl-NL" altLang="zh-TW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9.遠方   10.及時    11.理髮店   12.剪髮     13.顧客      14. 特別 </a:t>
            </a:r>
            <a:endParaRPr lang="nl-NL" altLang="zh-TW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15.圍上    16.弄濕    17.熟練     18.沒多久    19. 整齊    20. 精神</a:t>
            </a:r>
          </a:p>
          <a:p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(E)熟讀：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第二十課課文</a:t>
            </a:r>
          </a:p>
          <a:p>
            <a:endParaRPr lang="zh-TW" altLang="en-US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1D08592-5631-B5DF-82D7-941F3A8216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723"/>
            <a:ext cx="12155916" cy="6858000"/>
          </a:xfrm>
          <a:prstGeom prst="rect">
            <a:avLst/>
          </a:prstGeom>
        </p:spPr>
      </p:pic>
      <p:pic>
        <p:nvPicPr>
          <p:cNvPr id="5" name="2022-第二十課  到理髮店剪髮  詞語">
            <a:hlinkClick r:id="" action="ppaction://media"/>
            <a:extLst>
              <a:ext uri="{FF2B5EF4-FFF2-40B4-BE49-F238E27FC236}">
                <a16:creationId xmlns:a16="http://schemas.microsoft.com/office/drawing/2014/main" id="{B2085231-ABF4-4C9C-BA9C-3E620C9FC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5316" y="2414899"/>
            <a:ext cx="609600" cy="609600"/>
          </a:xfrm>
          <a:prstGeom prst="rect">
            <a:avLst/>
          </a:prstGeom>
        </p:spPr>
      </p:pic>
      <p:pic>
        <p:nvPicPr>
          <p:cNvPr id="7" name="2022--默書：第十九   二十課詞語">
            <a:hlinkClick r:id="" action="ppaction://media"/>
            <a:extLst>
              <a:ext uri="{FF2B5EF4-FFF2-40B4-BE49-F238E27FC236}">
                <a16:creationId xmlns:a16="http://schemas.microsoft.com/office/drawing/2014/main" id="{255D1B73-30E6-4689-8F3B-5DB016124A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5722" y="4883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742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F1FB346D-051C-6E29-7ACF-21F4F6FDB01E}"/>
              </a:ext>
            </a:extLst>
          </p:cNvPr>
          <p:cNvSpPr txBox="1"/>
          <p:nvPr/>
        </p:nvSpPr>
        <p:spPr>
          <a:xfrm>
            <a:off x="2325846" y="1045228"/>
            <a:ext cx="8361727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2400" b="0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(E)</a:t>
            </a:r>
            <a:r>
              <a:rPr lang="zh-TW" altLang="en-US" sz="2400" b="0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熟讀第二十課課文</a:t>
            </a:r>
            <a:br>
              <a:rPr lang="zh-TW" altLang="en-US" sz="2400" b="0" i="0" dirty="0">
                <a:solidFill>
                  <a:srgbClr val="FF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第二十課   到理髮店剪髮</a:t>
            </a:r>
            <a:b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    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小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聰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的頭髮長長了，爸爸便帶他到理髮店去剪髮。</a:t>
            </a:r>
            <a:b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    今天是星期六，理髮店裏的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顧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客特別多，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有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的要剪髮，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有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的要燙髮，還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有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的要染髮，理髮師們都忙極了。</a:t>
            </a:r>
            <a:b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    爸爸和小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聰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等了一會兒，理髮師便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請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小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聰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坐上椅子，為他圍上一塊布。她先用水弄濕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小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聰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的頭髮，再把頭髮梳好，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然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後拿起剪刀，熟練地替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小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聰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剪髮。</a:t>
            </a:r>
            <a:endParaRPr lang="nl-NL" altLang="zh-TW" sz="2400" b="0" i="0" dirty="0">
              <a:solidFill>
                <a:srgbClr val="000000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    沒多久，理髮師就把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小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聰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的頭髮剪好了。</a:t>
            </a:r>
            <a:b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   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小</a:t>
            </a:r>
            <a:r>
              <a:rPr lang="zh-TW" altLang="en-US" sz="2400" b="0" i="0" u="sng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聰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看見自己整齊的頭髮，覺得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精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神多了。他對理髮師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說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：「謝謝您。下次再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FZZhongKai-B08" panose="03000509000000000000" pitchFamily="65" charset="-120"/>
                <a:ea typeface="FZZhongKai-B08" panose="03000509000000000000" pitchFamily="65" charset="-120"/>
              </a:rPr>
              <a:t>請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您替我剪髮，可以嗎？」</a:t>
            </a:r>
            <a:r>
              <a:rPr lang="zh-TW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16EC639-3655-5A8C-C11C-9B403EACE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69"/>
            <a:ext cx="12192000" cy="6791861"/>
          </a:xfrm>
          <a:prstGeom prst="rect">
            <a:avLst/>
          </a:prstGeom>
        </p:spPr>
      </p:pic>
      <p:pic>
        <p:nvPicPr>
          <p:cNvPr id="7" name="第二十課 到理髮店剪髮">
            <a:hlinkClick r:id="" action="ppaction://media"/>
            <a:extLst>
              <a:ext uri="{FF2B5EF4-FFF2-40B4-BE49-F238E27FC236}">
                <a16:creationId xmlns:a16="http://schemas.microsoft.com/office/drawing/2014/main" id="{FEF652D9-E2FF-250A-7157-28579C92A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6154" y="5078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D1784282D7D40A20C34D2216563FA" ma:contentTypeVersion="13" ma:contentTypeDescription="Een nieuw document maken." ma:contentTypeScope="" ma:versionID="50fb60644f85cbb16c6f5bdb11bc8391">
  <xsd:schema xmlns:xsd="http://www.w3.org/2001/XMLSchema" xmlns:xs="http://www.w3.org/2001/XMLSchema" xmlns:p="http://schemas.microsoft.com/office/2006/metadata/properties" xmlns:ns2="97307d79-9dfb-4d23-ace9-be97e32cbf27" xmlns:ns3="995751d1-5983-41ef-acd9-f8d82f77ff72" targetNamespace="http://schemas.microsoft.com/office/2006/metadata/properties" ma:root="true" ma:fieldsID="6d2d3275c3018419520d85b02539063e" ns2:_="" ns3:_="">
    <xsd:import namespace="97307d79-9dfb-4d23-ace9-be97e32cbf27"/>
    <xsd:import namespace="995751d1-5983-41ef-acd9-f8d82f77ff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07d79-9dfb-4d23-ace9-be97e32cbf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5a35e56a-258a-41ea-bd34-ac0e1e63b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751d1-5983-41ef-acd9-f8d82f77f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9884c90-c43a-448a-a819-f1b3a6390035}" ma:internalName="TaxCatchAll" ma:showField="CatchAllData" ma:web="995751d1-5983-41ef-acd9-f8d82f77ff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315D17-88C0-4F9C-B61D-098AB5C629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07d79-9dfb-4d23-ace9-be97e32cbf27"/>
    <ds:schemaRef ds:uri="995751d1-5983-41ef-acd9-f8d82f77f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B1EE5D-305E-4F06-B08E-0FE2ABF2AF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379</Words>
  <Application>Microsoft Office PowerPoint</Application>
  <PresentationFormat>寬螢幕</PresentationFormat>
  <Paragraphs>12</Paragraphs>
  <Slides>2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DFKai-SB</vt:lpstr>
      <vt:lpstr>FZZhongKai-B08</vt:lpstr>
      <vt:lpstr>KaiTi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70</cp:revision>
  <dcterms:created xsi:type="dcterms:W3CDTF">2021-09-27T08:40:27Z</dcterms:created>
  <dcterms:modified xsi:type="dcterms:W3CDTF">2024-03-14T03:10:18Z</dcterms:modified>
</cp:coreProperties>
</file>